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MUTHU SELVAM E</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:731121104030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655</TotalTime>
  <Words>1182</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Akilesh N</cp:lastModifiedBy>
  <cp:revision>35</cp:revision>
  <dcterms:modified xsi:type="dcterms:W3CDTF">2024-04-10T02:08:56Z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